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6" r:id="rId3"/>
    <p:sldId id="276" r:id="rId4"/>
    <p:sldId id="292" r:id="rId5"/>
    <p:sldId id="289" r:id="rId6"/>
    <p:sldId id="277" r:id="rId7"/>
    <p:sldId id="257" r:id="rId8"/>
    <p:sldId id="284" r:id="rId9"/>
    <p:sldId id="282" r:id="rId10"/>
    <p:sldId id="262" r:id="rId11"/>
    <p:sldId id="283" r:id="rId12"/>
    <p:sldId id="278" r:id="rId13"/>
    <p:sldId id="293" r:id="rId14"/>
    <p:sldId id="294" r:id="rId15"/>
    <p:sldId id="291" r:id="rId16"/>
    <p:sldId id="285" r:id="rId17"/>
    <p:sldId id="264" r:id="rId18"/>
    <p:sldId id="275" r:id="rId19"/>
    <p:sldId id="29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92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73FB-D78D-4926-9A5A-780CE4D163B9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75D-CE61-4217-9FC4-98313D03B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73FB-D78D-4926-9A5A-780CE4D163B9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75D-CE61-4217-9FC4-98313D03B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73FB-D78D-4926-9A5A-780CE4D163B9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75D-CE61-4217-9FC4-98313D03B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73FB-D78D-4926-9A5A-780CE4D163B9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75D-CE61-4217-9FC4-98313D03B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73FB-D78D-4926-9A5A-780CE4D163B9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75D-CE61-4217-9FC4-98313D03B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73FB-D78D-4926-9A5A-780CE4D163B9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75D-CE61-4217-9FC4-98313D03B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73FB-D78D-4926-9A5A-780CE4D163B9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75D-CE61-4217-9FC4-98313D03B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73FB-D78D-4926-9A5A-780CE4D163B9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75D-CE61-4217-9FC4-98313D03B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73FB-D78D-4926-9A5A-780CE4D163B9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75D-CE61-4217-9FC4-98313D03B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73FB-D78D-4926-9A5A-780CE4D163B9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75D-CE61-4217-9FC4-98313D03B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73FB-D78D-4926-9A5A-780CE4D163B9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75D-CE61-4217-9FC4-98313D03B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773FB-D78D-4926-9A5A-780CE4D163B9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0375D-CE61-4217-9FC4-98313D03B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4945.JPG"/>
          <p:cNvPicPr>
            <a:picLocks noGrp="1" noChangeAspect="1"/>
          </p:cNvPicPr>
          <p:nvPr>
            <p:ph idx="1"/>
          </p:nvPr>
        </p:nvPicPr>
        <p:blipFill>
          <a:blip r:embed="rId2"/>
          <a:srcRect t="771" b="4420"/>
          <a:stretch>
            <a:fillRect/>
          </a:stretch>
        </p:blipFill>
        <p:spPr>
          <a:xfrm>
            <a:off x="-710600" y="-1"/>
            <a:ext cx="9854600" cy="706307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20151123-WA0018.jpg"/>
          <p:cNvPicPr>
            <a:picLocks noGrp="1" noChangeAspect="1"/>
          </p:cNvPicPr>
          <p:nvPr>
            <p:ph idx="1"/>
          </p:nvPr>
        </p:nvPicPr>
        <p:blipFill>
          <a:blip r:embed="rId2"/>
          <a:srcRect l="36137" t="-5367"/>
          <a:stretch>
            <a:fillRect/>
          </a:stretch>
        </p:blipFill>
        <p:spPr>
          <a:xfrm>
            <a:off x="1500166" y="-285776"/>
            <a:ext cx="5857916" cy="70735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5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N01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494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57214"/>
            <a:ext cx="9358346" cy="7510999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21120_105202.jpg"/>
          <p:cNvPicPr>
            <a:picLocks noGrp="1" noChangeAspect="1"/>
          </p:cNvPicPr>
          <p:nvPr>
            <p:ph idx="1"/>
          </p:nvPr>
        </p:nvPicPr>
        <p:blipFill>
          <a:blip r:embed="rId2"/>
          <a:srcRect t="2525"/>
          <a:stretch>
            <a:fillRect/>
          </a:stretch>
        </p:blipFill>
        <p:spPr>
          <a:xfrm>
            <a:off x="-17501" y="0"/>
            <a:ext cx="9161501" cy="68580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20151123-WA0021.jpg"/>
          <p:cNvPicPr>
            <a:picLocks noGrp="1" noChangeAspect="1"/>
          </p:cNvPicPr>
          <p:nvPr>
            <p:ph idx="1"/>
          </p:nvPr>
        </p:nvPicPr>
        <p:blipFill>
          <a:blip r:embed="rId2"/>
          <a:srcRect r="16661"/>
          <a:stretch>
            <a:fillRect/>
          </a:stretch>
        </p:blipFill>
        <p:spPr>
          <a:xfrm>
            <a:off x="-274280" y="0"/>
            <a:ext cx="10149374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Администратор\Мои документы\ФОТО\Изображение 0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-125040"/>
            <a:ext cx="9310720" cy="6983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4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630" t="7506"/>
          <a:stretch>
            <a:fillRect/>
          </a:stretch>
        </p:blipFill>
        <p:spPr>
          <a:xfrm>
            <a:off x="0" y="-184197"/>
            <a:ext cx="9580033" cy="70421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Мои документы\ФОТО\20131129_1156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4945.JPG"/>
          <p:cNvPicPr>
            <a:picLocks noGrp="1" noChangeAspect="1"/>
          </p:cNvPicPr>
          <p:nvPr>
            <p:ph idx="1"/>
          </p:nvPr>
        </p:nvPicPr>
        <p:blipFill>
          <a:blip r:embed="rId2"/>
          <a:srcRect t="771" b="4420"/>
          <a:stretch>
            <a:fillRect/>
          </a:stretch>
        </p:blipFill>
        <p:spPr>
          <a:xfrm>
            <a:off x="-710600" y="-1"/>
            <a:ext cx="9854600" cy="706307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E:\27\20130913_1458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5720"/>
            <a:ext cx="9191626" cy="68937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DSCN08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151" r="7518" b="31182"/>
          <a:stretch>
            <a:fillRect/>
          </a:stretch>
        </p:blipFill>
        <p:spPr>
          <a:xfrm>
            <a:off x="0" y="0"/>
            <a:ext cx="9644130" cy="55721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79002"/>
            <a:ext cx="9370774" cy="70370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4949.JPG"/>
          <p:cNvPicPr>
            <a:picLocks noGrp="1" noChangeAspect="1"/>
          </p:cNvPicPr>
          <p:nvPr>
            <p:ph idx="1"/>
          </p:nvPr>
        </p:nvPicPr>
        <p:blipFill>
          <a:blip r:embed="rId2"/>
          <a:srcRect l="5015"/>
          <a:stretch>
            <a:fillRect/>
          </a:stretch>
        </p:blipFill>
        <p:spPr>
          <a:xfrm>
            <a:off x="-169234" y="0"/>
            <a:ext cx="9313234" cy="73537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5324.JPG"/>
          <p:cNvPicPr>
            <a:picLocks noGrp="1" noChangeAspect="1"/>
          </p:cNvPicPr>
          <p:nvPr>
            <p:ph sz="half" idx="1"/>
          </p:nvPr>
        </p:nvPicPr>
        <p:blipFill>
          <a:blip r:embed="rId2">
            <a:lum contrast="30000"/>
          </a:blip>
          <a:stretch>
            <a:fillRect/>
          </a:stretch>
        </p:blipFill>
        <p:spPr>
          <a:xfrm>
            <a:off x="457200" y="928670"/>
            <a:ext cx="4038600" cy="4953811"/>
          </a:xfrm>
        </p:spPr>
      </p:pic>
      <p:pic>
        <p:nvPicPr>
          <p:cNvPr id="6" name="Содержимое 5" descr="IMG_5323.JPG"/>
          <p:cNvPicPr>
            <a:picLocks noGrp="1" noChangeAspect="1"/>
          </p:cNvPicPr>
          <p:nvPr>
            <p:ph sz="half" idx="2"/>
          </p:nvPr>
        </p:nvPicPr>
        <p:blipFill>
          <a:blip r:embed="rId3">
            <a:lum contrast="30000"/>
          </a:blip>
          <a:stretch>
            <a:fillRect/>
          </a:stretch>
        </p:blipFill>
        <p:spPr>
          <a:xfrm>
            <a:off x="4648200" y="928670"/>
            <a:ext cx="4038600" cy="49538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73566" y="0"/>
            <a:ext cx="9931911" cy="74566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коллаж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99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78909" y="0"/>
            <a:ext cx="9722909" cy="72921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0</Words>
  <Application>Microsoft Office PowerPoint</Application>
  <PresentationFormat>Экран (4:3)</PresentationFormat>
  <Paragraphs>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www.PHILka.RU</dc:creator>
  <cp:lastModifiedBy>www.PHILka.RU</cp:lastModifiedBy>
  <cp:revision>24</cp:revision>
  <dcterms:created xsi:type="dcterms:W3CDTF">2016-02-29T11:03:02Z</dcterms:created>
  <dcterms:modified xsi:type="dcterms:W3CDTF">2016-03-09T13:55:51Z</dcterms:modified>
</cp:coreProperties>
</file>