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1" r:id="rId4"/>
    <p:sldId id="262" r:id="rId5"/>
    <p:sldId id="263" r:id="rId6"/>
    <p:sldId id="264" r:id="rId7"/>
    <p:sldId id="260" r:id="rId8"/>
    <p:sldId id="271" r:id="rId9"/>
    <p:sldId id="276" r:id="rId10"/>
    <p:sldId id="265" r:id="rId11"/>
    <p:sldId id="266" r:id="rId12"/>
    <p:sldId id="270" r:id="rId13"/>
    <p:sldId id="268" r:id="rId14"/>
    <p:sldId id="259" r:id="rId15"/>
    <p:sldId id="283" r:id="rId16"/>
    <p:sldId id="272" r:id="rId17"/>
    <p:sldId id="273" r:id="rId18"/>
    <p:sldId id="274" r:id="rId19"/>
    <p:sldId id="275" r:id="rId20"/>
    <p:sldId id="277" r:id="rId21"/>
    <p:sldId id="279" r:id="rId22"/>
    <p:sldId id="280" r:id="rId23"/>
    <p:sldId id="281" r:id="rId24"/>
    <p:sldId id="282" r:id="rId25"/>
    <p:sldId id="278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9D56-9C4A-4A13-A6A4-2C8EC72BE2F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1962-6551-4CAE-8738-207B86AABD5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9D56-9C4A-4A13-A6A4-2C8EC72BE2F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1962-6551-4CAE-8738-207B86AAB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9D56-9C4A-4A13-A6A4-2C8EC72BE2F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1962-6551-4CAE-8738-207B86AAB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9D56-9C4A-4A13-A6A4-2C8EC72BE2F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1962-6551-4CAE-8738-207B86AABD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9D56-9C4A-4A13-A6A4-2C8EC72BE2F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1962-6551-4CAE-8738-207B86AAB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9D56-9C4A-4A13-A6A4-2C8EC72BE2F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1962-6551-4CAE-8738-207B86AABD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9D56-9C4A-4A13-A6A4-2C8EC72BE2F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1962-6551-4CAE-8738-207B86AABD5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9D56-9C4A-4A13-A6A4-2C8EC72BE2F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1962-6551-4CAE-8738-207B86AAB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9D56-9C4A-4A13-A6A4-2C8EC72BE2F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1962-6551-4CAE-8738-207B86AAB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9D56-9C4A-4A13-A6A4-2C8EC72BE2F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1962-6551-4CAE-8738-207B86AAB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9D56-9C4A-4A13-A6A4-2C8EC72BE2F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1962-6551-4CAE-8738-207B86AABD5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619D56-9C4A-4A13-A6A4-2C8EC72BE2F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3B1962-6551-4CAE-8738-207B86AABD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64096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№7» г. Алагира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4048" y="5417840"/>
            <a:ext cx="4248472" cy="144016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Педагог – психолог </a:t>
            </a:r>
          </a:p>
          <a:p>
            <a:r>
              <a:rPr lang="ru-RU" sz="1600" dirty="0" smtClean="0"/>
              <a:t>первой квалификационной категории</a:t>
            </a:r>
          </a:p>
          <a:p>
            <a:r>
              <a:rPr lang="ru-RU" sz="1600" dirty="0" smtClean="0"/>
              <a:t>Гугкаева </a:t>
            </a:r>
            <a:r>
              <a:rPr lang="ru-RU" sz="1600" dirty="0" err="1" smtClean="0"/>
              <a:t>Лали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Нугзаровна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4680520" cy="454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429346" y="2132856"/>
            <a:ext cx="3707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Тема: </a:t>
            </a:r>
            <a:r>
              <a:rPr lang="ru-RU" sz="2000" dirty="0" smtClean="0"/>
              <a:t>Использование </a:t>
            </a:r>
            <a:r>
              <a:rPr lang="ru-RU" sz="2000" dirty="0" err="1"/>
              <a:t>цветотерапии</a:t>
            </a:r>
            <a:r>
              <a:rPr lang="ru-RU" sz="2000" dirty="0"/>
              <a:t> в работе  с детьми дошкольного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3236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234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696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798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6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284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t="9923" r="13779" b="10576"/>
          <a:stretch/>
        </p:blipFill>
        <p:spPr>
          <a:xfrm>
            <a:off x="5076056" y="873127"/>
            <a:ext cx="3837062" cy="545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t="2913" r="6977" b="15966"/>
          <a:stretch/>
        </p:blipFill>
        <p:spPr>
          <a:xfrm>
            <a:off x="467544" y="332656"/>
            <a:ext cx="3939611" cy="556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01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63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500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831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2044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42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80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0717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1549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8100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0187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6805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8289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568952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5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6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65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4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27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7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521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671582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</TotalTime>
  <Words>38</Words>
  <Application>Microsoft Office PowerPoint</Application>
  <PresentationFormat>Экран (4:3)</PresentationFormat>
  <Paragraphs>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Муниципальное бюджетное дошкольное образовательное учреждение «Детский сад №7» г. Алагира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№7» г. Алагира</dc:title>
  <dc:creator>ADMIN</dc:creator>
  <cp:lastModifiedBy>ADMIN</cp:lastModifiedBy>
  <cp:revision>5</cp:revision>
  <dcterms:created xsi:type="dcterms:W3CDTF">2019-03-11T08:08:51Z</dcterms:created>
  <dcterms:modified xsi:type="dcterms:W3CDTF">2019-04-04T10:34:17Z</dcterms:modified>
</cp:coreProperties>
</file>