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56" r:id="rId3"/>
    <p:sldId id="257" r:id="rId4"/>
    <p:sldId id="258" r:id="rId5"/>
    <p:sldId id="259" r:id="rId6"/>
    <p:sldId id="265" r:id="rId7"/>
    <p:sldId id="269" r:id="rId8"/>
    <p:sldId id="260" r:id="rId9"/>
    <p:sldId id="261" r:id="rId10"/>
    <p:sldId id="262" r:id="rId11"/>
    <p:sldId id="263" r:id="rId12"/>
    <p:sldId id="264" r:id="rId13"/>
    <p:sldId id="266" r:id="rId14"/>
    <p:sldId id="267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7" r:id="rId33"/>
    <p:sldId id="288" r:id="rId34"/>
    <p:sldId id="289" r:id="rId35"/>
    <p:sldId id="286" r:id="rId36"/>
    <p:sldId id="290" r:id="rId37"/>
    <p:sldId id="292" r:id="rId38"/>
    <p:sldId id="291" r:id="rId39"/>
    <p:sldId id="293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67544" y="332656"/>
            <a:ext cx="8352928" cy="6264696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Воспитатель </a:t>
            </a:r>
            <a:r>
              <a:rPr lang="ru-RU" sz="1600" dirty="0" smtClean="0">
                <a:solidFill>
                  <a:srgbClr val="002060"/>
                </a:solidFill>
              </a:rPr>
              <a:t>по ИЗО </a:t>
            </a:r>
            <a:r>
              <a:rPr lang="ru-RU" sz="1600" dirty="0" err="1" smtClean="0">
                <a:solidFill>
                  <a:srgbClr val="002060"/>
                </a:solidFill>
              </a:rPr>
              <a:t>Кайтмазова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Залина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Ахсарбековна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rgbClr val="FF0000"/>
                </a:solidFill>
              </a:rPr>
              <a:t>«Арт </a:t>
            </a:r>
            <a:r>
              <a:rPr lang="ru-RU" sz="2000" b="1" dirty="0" smtClean="0">
                <a:solidFill>
                  <a:srgbClr val="FF0000"/>
                </a:solidFill>
              </a:rPr>
              <a:t>терапия как способ высвобождения ресурсного потенциала ребенка</a:t>
            </a:r>
            <a:r>
              <a:rPr lang="ru-RU" sz="2000" b="1" dirty="0" smtClean="0">
                <a:solidFill>
                  <a:srgbClr val="FF0000"/>
                </a:solidFill>
              </a:rPr>
              <a:t>»</a:t>
            </a:r>
          </a:p>
          <a:p>
            <a:endParaRPr lang="ru-RU" sz="2000" b="1" dirty="0">
              <a:solidFill>
                <a:srgbClr val="FF0000"/>
              </a:solidFill>
            </a:endParaRPr>
          </a:p>
          <a:p>
            <a:endParaRPr lang="ru-RU" sz="2000" b="1" dirty="0" smtClean="0">
              <a:solidFill>
                <a:srgbClr val="FF0000"/>
              </a:solidFill>
            </a:endParaRPr>
          </a:p>
          <a:p>
            <a:endParaRPr lang="ru-RU" sz="2000" b="1" dirty="0">
              <a:solidFill>
                <a:srgbClr val="FF0000"/>
              </a:solidFill>
            </a:endParaRPr>
          </a:p>
          <a:p>
            <a:endParaRPr lang="ru-RU" sz="2000" b="1" dirty="0" smtClean="0">
              <a:solidFill>
                <a:srgbClr val="FF0000"/>
              </a:solidFill>
            </a:endParaRPr>
          </a:p>
          <a:p>
            <a:endParaRPr lang="ru-RU" sz="2000" b="1" dirty="0" smtClean="0">
              <a:solidFill>
                <a:srgbClr val="FF0000"/>
              </a:solidFill>
            </a:endParaRPr>
          </a:p>
          <a:p>
            <a:endParaRPr lang="ru-RU" sz="2000" b="1" dirty="0">
              <a:solidFill>
                <a:srgbClr val="FF0000"/>
              </a:solidFill>
            </a:endParaRPr>
          </a:p>
          <a:p>
            <a:endParaRPr lang="ru-RU" sz="2000" b="1" dirty="0" smtClean="0">
              <a:solidFill>
                <a:srgbClr val="FF0000"/>
              </a:solidFill>
            </a:endParaRPr>
          </a:p>
          <a:p>
            <a:endParaRPr lang="ru-RU" sz="2000" b="1" dirty="0">
              <a:solidFill>
                <a:srgbClr val="FF0000"/>
              </a:solidFill>
            </a:endParaRPr>
          </a:p>
          <a:p>
            <a:endParaRPr lang="ru-RU" sz="2000" b="1" dirty="0" smtClean="0">
              <a:solidFill>
                <a:srgbClr val="FF0000"/>
              </a:solidFill>
            </a:endParaRPr>
          </a:p>
          <a:p>
            <a:endParaRPr lang="ru-RU" sz="2000" b="1" dirty="0">
              <a:solidFill>
                <a:srgbClr val="FF0000"/>
              </a:solidFill>
            </a:endParaRPr>
          </a:p>
          <a:p>
            <a:endParaRPr lang="ru-RU" sz="2000" b="1" dirty="0" smtClean="0">
              <a:solidFill>
                <a:srgbClr val="FF0000"/>
              </a:solidFill>
            </a:endParaRPr>
          </a:p>
          <a:p>
            <a:endParaRPr lang="ru-RU" sz="2000" b="1" dirty="0">
              <a:solidFill>
                <a:srgbClr val="FF0000"/>
              </a:solidFill>
            </a:endParaRPr>
          </a:p>
          <a:p>
            <a:endParaRPr lang="ru-RU" sz="2000" b="1" dirty="0" smtClean="0">
              <a:solidFill>
                <a:srgbClr val="FF0000"/>
              </a:solidFill>
            </a:endParaRPr>
          </a:p>
          <a:p>
            <a:r>
              <a:rPr lang="ru-RU" sz="1600" dirty="0" smtClean="0">
                <a:solidFill>
                  <a:srgbClr val="002060"/>
                </a:solidFill>
              </a:rPr>
              <a:t>2020 – 2021 учебный год, старшая возрастная группа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65038"/>
            <a:ext cx="3960440" cy="462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38086"/>
            <a:ext cx="4248471" cy="310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0645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Мастер-класс для педагогов по 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арт терапии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user\Desktop\фото для печати и сайта\IMG_E82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82231"/>
            <a:ext cx="4038600" cy="336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фото для печати и сайта\IMG_E83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652" y="1600200"/>
            <a:ext cx="380169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310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фото для печати и сайта\IMG_E83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40" y="333374"/>
            <a:ext cx="7582976" cy="61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929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Рисование пластилином «Зимняя сказка»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C:\Users\user\Desktop\фото для печати и сайта\IMG_92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фото для печати и сайта\IMG_91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68" y="1916832"/>
            <a:ext cx="4614432" cy="346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607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фото для печати и сайта\IMG_94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67" y="404813"/>
            <a:ext cx="7628466" cy="572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353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фото для печати и сайта\IMG_E94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1" y="333375"/>
            <a:ext cx="7923218" cy="579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837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«Этот загадочный Космос»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4338" name="Picture 2" descr="C:\Users\user\Desktop\фото для печати и сайта\IMG_98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8743" y="2421657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фото для печати и сайта\IMG_98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829" y="1967520"/>
            <a:ext cx="4924971" cy="369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207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фото для печати и сайта\IMG_98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435218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фото для печати и сайта\IMG_99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74478" y="1847305"/>
            <a:ext cx="4608512" cy="345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275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фото для печати и сайта\IMG_E0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3671"/>
            <a:ext cx="8229600" cy="550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036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фото для печати и сайта\IMG_E07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5528"/>
            <a:ext cx="7998731" cy="576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559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«Песочные фантазии»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8434" name="Picture 2" descr="C:\Users\user\Desktop\фото для печати и сайта\IMG_88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4978896" cy="373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esktop\фото для печати и сайта\IMG_90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04" y="2348881"/>
            <a:ext cx="336037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19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06613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Осеннее дерево желаний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user\Desktop\фото для печати и сайта\IMG_79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1932" y="1939980"/>
            <a:ext cx="4752068" cy="35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о для печати и сайта\IMG_80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74479" y="2207345"/>
            <a:ext cx="4608514" cy="345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802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06613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«Новогодняя ажурная маска»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9458" name="Picture 2" descr="C:\Users\user\Desktop\фото для печати и сайта\IMG_85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8367" y="2006881"/>
            <a:ext cx="4429257" cy="332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user\Desktop\фото для печати и сайта\IMG_85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22366" y="1922871"/>
            <a:ext cx="4525268" cy="339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649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«Сердечный узор»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20482" name="Picture 2" descr="C:\Users\user\Desktop\фото для печати и сайта\IMG_92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ser\Desktop\фото для печати и сайта\IMG_92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584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«Узор в </a:t>
            </a:r>
            <a:r>
              <a:rPr lang="ru-RU" sz="4000" b="1" dirty="0" err="1" smtClean="0">
                <a:solidFill>
                  <a:srgbClr val="FF0000"/>
                </a:solidFill>
              </a:rPr>
              <a:t>квиллинге</a:t>
            </a:r>
            <a:r>
              <a:rPr lang="ru-RU" sz="4000" b="1" dirty="0" smtClean="0">
                <a:solidFill>
                  <a:srgbClr val="FF0000"/>
                </a:solidFill>
              </a:rPr>
              <a:t>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21506" name="Picture 2" descr="C:\Users\user\Desktop\фото для печати и сайта\IMG_93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21526"/>
            <a:ext cx="4474840" cy="335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user\Desktop\фото для печати и сайта\IMG_93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89788" y="2407116"/>
            <a:ext cx="4505887" cy="337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784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фото для печати и сайта\IMG_94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4364" y="1838862"/>
            <a:ext cx="4621279" cy="346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user\Desktop\фото для печати и сайта\IMG_94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99581" y="1793640"/>
            <a:ext cx="4672962" cy="350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055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фото для печати и сайта\IMG_94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41" y="333375"/>
            <a:ext cx="7723717" cy="579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203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фото для печати и сайта\IMG_E94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87" y="476250"/>
            <a:ext cx="7898025" cy="564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533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«Портрет любимой МАМЫ»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25602" name="Picture 2" descr="C:\Users\user\Desktop\фото для печати и сайта\IMG_95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4364" y="1838862"/>
            <a:ext cx="4621279" cy="346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user\Desktop\фото для печати и сайта\IMG_958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22366" y="1922871"/>
            <a:ext cx="4525268" cy="339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149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esktop\фото для печати и сайта\IMG_957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52736"/>
            <a:ext cx="403860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user\Desktop\фото для печати и сайта\IMG_95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80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Desktop\фото для печати и сайта\IMG_97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46" y="333375"/>
            <a:ext cx="7871884" cy="590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007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esktop\фото для печати и сайта\IMG_97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4364" y="1838862"/>
            <a:ext cx="4621279" cy="346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user\Desktop\фото для печати и сайта\IMG_97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07976" y="1908482"/>
            <a:ext cx="4541713" cy="340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310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то для печати и сайта\IMG_81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7929" y="1438375"/>
            <a:ext cx="5389365" cy="404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о для печати и сайта\IMG_81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01790" y="2023839"/>
            <a:ext cx="4409876" cy="330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1356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ser\Desktop\фото для печати и сайта\IMG_97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983" y="1971489"/>
            <a:ext cx="4469705" cy="335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user\Desktop\фото для печати и сайта\IMG_97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02319" y="1502825"/>
            <a:ext cx="5005321" cy="375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437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er\Desktop\фото для печати и сайта\IMG_E02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442570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user\Desktop\фото для печати и сайта\IMG_97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24539" y="1058558"/>
            <a:ext cx="5513056" cy="413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768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«Рождение камня»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3794" name="Picture 2" descr="C:\Users\user\Desktop\фото для печати и сайта\DKWR49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0808"/>
            <a:ext cx="403860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user\Desktop\фото для печати и сайта\IMG_01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295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Desktop\фото для печати и сайта\IMG_06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81201"/>
            <a:ext cx="4182616" cy="335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user\Desktop\фото для печати и сайта\IMG_06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601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Desktop\фото для печати и сайта\IMG_059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user\Desktop\фото для печати и сайта\IMG_059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86328" y="1586834"/>
            <a:ext cx="4909311" cy="368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7599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\Desktop\фото для печати и сайта\IMG_99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565" y="1499608"/>
            <a:ext cx="5008998" cy="375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user\Desktop\фото для печати и сайта\IMG_E99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29538"/>
            <a:ext cx="4330824" cy="324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730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«Ветераны празднуют Победу»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6866" name="Picture 2" descr="C:\Users\user\Desktop\фото для печати и сайта\IMG_03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" y="2060848"/>
            <a:ext cx="4422410" cy="331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user\Desktop\фото для печати и сайта\IMG_03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94446"/>
            <a:ext cx="4244280" cy="318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6398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user\Desktop\фото для печати и сайта\IMG_02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8728" y="543408"/>
            <a:ext cx="7947728" cy="596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978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ser\Desktop\фото для печати и сайта\HVDDE59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6011"/>
            <a:ext cx="7931224" cy="592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446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user\Desktop\фото для печати и сайта\VZMUE08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24" y="549274"/>
            <a:ext cx="4379345" cy="583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842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фото для печати и сайта\IMG_83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33167" y="975397"/>
            <a:ext cx="6429180" cy="49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132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Графический портрет </a:t>
            </a:r>
            <a:r>
              <a:rPr lang="ru-RU" sz="4000" b="1" dirty="0" err="1" smtClean="0">
                <a:solidFill>
                  <a:srgbClr val="FF0000"/>
                </a:solidFill>
              </a:rPr>
              <a:t>Коста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user\Desktop\фото для печати и сайта\IMG_80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6474" y="2444711"/>
            <a:ext cx="3928880" cy="294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фото для печати и сайта\IMG_E85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740" y="2060848"/>
            <a:ext cx="4813060" cy="357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214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Конкурсная работа «Герб моей республики»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user\Desktop\фото для печати и сайта\IMG_E98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99" y="1412874"/>
            <a:ext cx="7501192" cy="489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308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Роспись на камне «Мой горный край»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3314" name="Picture 2" descr="C:\Users\user\Desktop\фото для печати и сайта\IMG_E99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742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err="1" smtClean="0">
                <a:solidFill>
                  <a:srgbClr val="FF0000"/>
                </a:solidFill>
              </a:rPr>
              <a:t>Каракульное</a:t>
            </a:r>
            <a:r>
              <a:rPr lang="ru-RU" sz="4000" b="1" dirty="0" smtClean="0">
                <a:solidFill>
                  <a:srgbClr val="FF0000"/>
                </a:solidFill>
              </a:rPr>
              <a:t> рисование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user\Desktop\фото для печати и сайта\IMG_82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8367" y="2006881"/>
            <a:ext cx="4429257" cy="332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фото для печати и сайта\IMG_82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06375" y="2397537"/>
            <a:ext cx="4429257" cy="332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771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фото для печати и сайта\IMG_E86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46" y="333375"/>
            <a:ext cx="7878108" cy="579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7154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95</Words>
  <Application>Microsoft Office PowerPoint</Application>
  <PresentationFormat>Экран (4:3)</PresentationFormat>
  <Paragraphs>31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Осеннее дерево желаний</vt:lpstr>
      <vt:lpstr>Презентация PowerPoint</vt:lpstr>
      <vt:lpstr>Презентация PowerPoint</vt:lpstr>
      <vt:lpstr>Графический портрет Коста</vt:lpstr>
      <vt:lpstr>Конкурсная работа «Герб моей республики»</vt:lpstr>
      <vt:lpstr>Роспись на камне «Мой горный край»</vt:lpstr>
      <vt:lpstr>Каракульное рисование</vt:lpstr>
      <vt:lpstr>Презентация PowerPoint</vt:lpstr>
      <vt:lpstr>Мастер-класс для педагогов по  арт терапии</vt:lpstr>
      <vt:lpstr>Презентация PowerPoint</vt:lpstr>
      <vt:lpstr>Рисование пластилином «Зимняя сказка»</vt:lpstr>
      <vt:lpstr>Презентация PowerPoint</vt:lpstr>
      <vt:lpstr>Презентация PowerPoint</vt:lpstr>
      <vt:lpstr>«Этот загадочный Космос»</vt:lpstr>
      <vt:lpstr>Презентация PowerPoint</vt:lpstr>
      <vt:lpstr>Презентация PowerPoint</vt:lpstr>
      <vt:lpstr>Презентация PowerPoint</vt:lpstr>
      <vt:lpstr>«Песочные фантазии»</vt:lpstr>
      <vt:lpstr>«Новогодняя ажурная маска»</vt:lpstr>
      <vt:lpstr>«Сердечный узор»</vt:lpstr>
      <vt:lpstr>«Узор в квиллинге»</vt:lpstr>
      <vt:lpstr>Презентация PowerPoint</vt:lpstr>
      <vt:lpstr>Презентация PowerPoint</vt:lpstr>
      <vt:lpstr>Презентация PowerPoint</vt:lpstr>
      <vt:lpstr>«Портрет любимой МАМЫ»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«Рождение камня»</vt:lpstr>
      <vt:lpstr>Презентация PowerPoint</vt:lpstr>
      <vt:lpstr>Презентация PowerPoint</vt:lpstr>
      <vt:lpstr>Презентация PowerPoint</vt:lpstr>
      <vt:lpstr>«Ветераны празднуют Победу»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Admin</cp:lastModifiedBy>
  <cp:revision>22</cp:revision>
  <dcterms:modified xsi:type="dcterms:W3CDTF">2021-11-10T07:53:00Z</dcterms:modified>
</cp:coreProperties>
</file>